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61" r:id="rId5"/>
    <p:sldId id="267" r:id="rId6"/>
    <p:sldId id="270" r:id="rId7"/>
    <p:sldId id="272" r:id="rId8"/>
    <p:sldId id="277" r:id="rId9"/>
    <p:sldId id="271" r:id="rId10"/>
    <p:sldId id="275" r:id="rId11"/>
    <p:sldId id="278" r:id="rId12"/>
    <p:sldId id="274" r:id="rId13"/>
    <p:sldId id="276" r:id="rId14"/>
    <p:sldId id="263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64691" autoAdjust="0"/>
  </p:normalViewPr>
  <p:slideViewPr>
    <p:cSldViewPr snapToGrid="0">
      <p:cViewPr varScale="1">
        <p:scale>
          <a:sx n="67" d="100"/>
          <a:sy n="67" d="100"/>
        </p:scale>
        <p:origin x="23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 de git , qui apporte une souplesse inédite par rapport au temps où on enregistrait des fichiers en versions et ou on fusionnait à la 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peu comme deux pays avec des langues et des lois différentes.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Mettant en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pla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3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7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39.png"/><Relationship Id="rId19" Type="http://schemas.openxmlformats.org/officeDocument/2006/relationships/image" Target="../media/image41.png"/><Relationship Id="rId4" Type="http://schemas.openxmlformats.org/officeDocument/2006/relationships/image" Target="../media/image21.svg"/><Relationship Id="rId9" Type="http://schemas.openxmlformats.org/officeDocument/2006/relationships/image" Target="../media/image3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7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43.png"/><Relationship Id="rId10" Type="http://schemas.openxmlformats.org/officeDocument/2006/relationships/image" Target="../media/image23.svg"/><Relationship Id="rId19" Type="http://schemas.openxmlformats.org/officeDocument/2006/relationships/image" Target="../media/image44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1388743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13106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128058" y="2074227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4237261" y="2660733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Verification</a:t>
            </a:r>
            <a:r>
              <a:rPr lang="fr-FR" dirty="0"/>
              <a:t>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6160275" y="2658069"/>
            <a:ext cx="329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  <a:br>
              <a:rPr lang="fr-FR" dirty="0"/>
            </a:br>
            <a:r>
              <a:rPr lang="fr-FR" dirty="0"/>
              <a:t>Mais aussi lecture des étiquettes du ticket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118188" y="522779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04" y="4689958"/>
            <a:ext cx="906347" cy="90634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452572" y="5599465"/>
            <a:ext cx="28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396403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12333" y="4881334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573340" y="5609021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PR de report 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1333500" y="1746676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virage 31">
            <a:extLst>
              <a:ext uri="{FF2B5EF4-FFF2-40B4-BE49-F238E27FC236}">
                <a16:creationId xmlns:a16="http://schemas.microsoft.com/office/drawing/2014/main" id="{3971B353-1ED3-EDCF-79CE-59EC19375B8F}"/>
              </a:ext>
            </a:extLst>
          </p:cNvPr>
          <p:cNvSpPr/>
          <p:nvPr/>
        </p:nvSpPr>
        <p:spPr>
          <a:xfrm flipV="1">
            <a:off x="1371133" y="4581465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4995" y="3716429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272865" y="4177621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dernières technologies , elles honorent leurs collaborateurs et accroissent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63595" y="816789"/>
            <a:ext cx="1318854" cy="1318854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7" y="1342120"/>
            <a:ext cx="7770537" cy="461667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Le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est l’art de faire un outil  ,  qui ne produit pas de code , mais permet produire plus rapidement et de meilleure qualité.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Dans le domaine de la gestion du code la palme incontestée revient certainement à GIT 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Mais d’autres domaines sont apparu , 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ROI proportionnel à la fréquence du processus automatisé et à  durée du projet: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c’est l’automatisation , le processus si il est bien fait tourne tout seul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En rapprochant leurs compétences , il encourage la collaboration entre les Dev et les Ops (admin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200" dirty="0">
                <a:hlinkClick r:id="rId15"/>
              </a:rPr>
              <a:t>https://martinfowler.com/bliki/DevOpsCulture.html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sz="1200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968" y="960304"/>
            <a:ext cx="1053829" cy="10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67D569-56B6-C225-3DAD-EBF30D4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ighlight>
                  <a:srgbClr val="FFFF00"/>
                </a:highlight>
              </a:rPr>
              <a:t>Adrien -&gt; démos pour le DEVOPS (en général)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37E258-574C-597F-E418-84A0F7AE1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12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</a:t>
            </a:r>
            <a:r>
              <a:rPr lang="fr-FR" dirty="0" err="1"/>
              <a:t>récupére</a:t>
            </a:r>
            <a:r>
              <a:rPr lang="fr-FR" dirty="0"/>
              <a:t> la Clef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</a:t>
            </a:r>
            <a:r>
              <a:rPr lang="fr-FR" dirty="0" err="1"/>
              <a:t>runner</a:t>
            </a:r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727390"/>
            <a:ext cx="11487150" cy="5686109"/>
          </a:xfrm>
        </p:spPr>
        <p:txBody>
          <a:bodyPr/>
          <a:lstStyle/>
          <a:p>
            <a:r>
              <a:rPr lang="fr-FR" dirty="0"/>
              <a:t>Si des scripts sont simplement situés dans le répertoire </a:t>
            </a:r>
            <a:r>
              <a:rPr lang="fr-FR" b="0" i="0" dirty="0">
                <a:solidFill>
                  <a:srgbClr val="1F2328"/>
                </a:solidFill>
                <a:effectLst/>
                <a:latin typeface="ui-monospace"/>
              </a:rPr>
              <a:t>.</a:t>
            </a:r>
            <a:r>
              <a:rPr lang="fr-FR" b="0" i="0" dirty="0" err="1">
                <a:solidFill>
                  <a:srgbClr val="1F2328"/>
                </a:solidFill>
                <a:effectLst/>
                <a:latin typeface="ui-monospace"/>
              </a:rPr>
              <a:t>github</a:t>
            </a:r>
            <a:r>
              <a:rPr lang="fr-FR" b="0" i="0" dirty="0">
                <a:solidFill>
                  <a:srgbClr val="1F2328"/>
                </a:solidFill>
                <a:effectLst/>
                <a:latin typeface="ui-monospace"/>
              </a:rPr>
              <a:t>/workflows d’un repo, </a:t>
            </a:r>
            <a:r>
              <a:rPr lang="fr-FR" dirty="0" err="1"/>
              <a:t>Github</a:t>
            </a:r>
            <a:r>
              <a:rPr lang="fr-FR" dirty="0"/>
              <a:t> les lancera automatiquement.</a:t>
            </a:r>
            <a:br>
              <a:rPr lang="fr-FR" dirty="0"/>
            </a:br>
            <a:r>
              <a:rPr lang="fr-FR" dirty="0"/>
              <a:t>Ce script  est effectué à chaque action utilisateur.</a:t>
            </a:r>
          </a:p>
          <a:p>
            <a:r>
              <a:rPr lang="fr-FR" dirty="0"/>
              <a:t>Chacun de ces scripts YML a vocation a être très simple, car il peut compter sur une grande liste d’outil préexistant  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Evenement</a:t>
            </a:r>
            <a:r>
              <a:rPr lang="fr-FR" dirty="0"/>
              <a:t>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13602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5385164" y="2247915"/>
            <a:ext cx="4603386" cy="56507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203894" y="4367072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32992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602801" y="4690237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3147</TotalTime>
  <Words>910</Words>
  <Application>Microsoft Office PowerPoint</Application>
  <PresentationFormat>Grand écran</PresentationFormat>
  <Paragraphs>104</Paragraphs>
  <Slides>11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2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ui-monospace</vt:lpstr>
      <vt:lpstr>Catamania 2025</vt:lpstr>
      <vt:lpstr>Présentation PowerPoint</vt:lpstr>
      <vt:lpstr>SOMMAIRE</vt:lpstr>
      <vt:lpstr>Remerciements</vt:lpstr>
      <vt:lpstr>Principes et apports du devops</vt:lpstr>
      <vt:lpstr>Adrien -&gt; démos pour le DEVOPS (en général)</vt:lpstr>
      <vt:lpstr>La machine cible</vt:lpstr>
      <vt:lpstr>IaC sur cloud DigitalOcean (Iaas) </vt:lpstr>
      <vt:lpstr>Avec Github on doit utiliser les GithubAction</vt:lpstr>
      <vt:lpstr>Dev build and Deploy : les githubActions à la manœuvre 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26</cp:revision>
  <dcterms:created xsi:type="dcterms:W3CDTF">2024-11-27T08:46:35Z</dcterms:created>
  <dcterms:modified xsi:type="dcterms:W3CDTF">2025-01-25T13:28:46Z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